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4C2FF-EC54-4109-A064-7557CED1679F}" v="937" dt="2023-03-04T14:19:29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93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96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0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0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9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0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8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8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64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5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9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01262" y="590062"/>
            <a:ext cx="5517822" cy="2838938"/>
          </a:xfrm>
        </p:spPr>
        <p:txBody>
          <a:bodyPr>
            <a:normAutofit/>
          </a:bodyPr>
          <a:lstStyle/>
          <a:p>
            <a:r>
              <a:rPr lang="ru-RU" sz="5400">
                <a:solidFill>
                  <a:schemeClr val="bg1"/>
                </a:solidFill>
                <a:cs typeface="Calibri Light"/>
              </a:rPr>
              <a:t>Проект PyGame "GAME"</a:t>
            </a:r>
            <a:endParaRPr lang="ru-RU" sz="540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ru-RU" sz="2000">
                <a:solidFill>
                  <a:schemeClr val="bg1"/>
                </a:solidFill>
                <a:cs typeface="Calibri"/>
              </a:rPr>
              <a:t>Авторы: Сижажев Азамат</a:t>
            </a:r>
          </a:p>
          <a:p>
            <a:pPr algn="r"/>
            <a:r>
              <a:rPr lang="ru-RU" sz="2000">
                <a:solidFill>
                  <a:schemeClr val="bg1"/>
                </a:solidFill>
                <a:cs typeface="Calibri"/>
              </a:rPr>
              <a:t>Энеев Магомед</a:t>
            </a:r>
          </a:p>
          <a:p>
            <a:pPr algn="r"/>
            <a:r>
              <a:rPr lang="ru-RU" sz="2000">
                <a:solidFill>
                  <a:schemeClr val="bg1"/>
                </a:solidFill>
                <a:cs typeface="Calibri"/>
              </a:rPr>
              <a:t>Тлугачев Ахмед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5B8F0DF-F6B9-2EC8-D48F-B9F56B7D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49" y="802796"/>
            <a:ext cx="5589916" cy="31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3B261-0F24-7EF2-B200-91CA4042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ru-RU" sz="6100">
                <a:solidFill>
                  <a:schemeClr val="bg1"/>
                </a:solidFill>
              </a:rPr>
              <a:t>Введение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90DFAA-CA2E-D338-0F11-C9C32A69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335708"/>
            <a:ext cx="4986955" cy="20206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800" dirty="0"/>
              <a:t>Идея проекта очень проста: это игра, в которой нужно отбить шарик и разрушить все белые квадратики. Игра создана для расслабления и залипания, смысловой нагрузки не несет.</a:t>
            </a:r>
            <a:endParaRPr lang="ru-R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96E329D-B11C-F7AE-0098-626E9BD1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68" y="630085"/>
            <a:ext cx="5129841" cy="28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D1557-C128-576B-1DE8-7983115D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659972"/>
            <a:ext cx="4008583" cy="2696377"/>
          </a:xfrm>
        </p:spPr>
        <p:txBody>
          <a:bodyPr anchor="ctr">
            <a:normAutofit/>
          </a:bodyPr>
          <a:lstStyle/>
          <a:p>
            <a:r>
              <a:rPr lang="ru-RU" sz="5600">
                <a:solidFill>
                  <a:schemeClr val="bg1"/>
                </a:solidFill>
              </a:rPr>
              <a:t>Описание структуры проекта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10035-BE1E-4DB9-F0AE-E8CBFE86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7558"/>
            <a:ext cx="4986955" cy="59887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1800"/>
              <a:t>В коде реализованы ООП-структуры. Сделаны классы:</a:t>
            </a:r>
          </a:p>
          <a:p>
            <a:pPr marL="514350" indent="-514350">
              <a:buAutoNum type="arabicPeriod"/>
            </a:pPr>
            <a:r>
              <a:rPr lang="ru-RU" sz="1800"/>
              <a:t>Game – в нем реализована генерация главного уровня и его обновление.</a:t>
            </a:r>
          </a:p>
          <a:p>
            <a:pPr marL="514350" indent="-514350">
              <a:buAutoNum type="arabicPeriod"/>
            </a:pPr>
            <a:r>
              <a:rPr lang="ru-RU" sz="1800"/>
              <a:t>Menu - он отвечает за главный экран</a:t>
            </a:r>
          </a:p>
          <a:p>
            <a:pPr marL="514350" indent="-514350">
              <a:buAutoNum type="arabicPeriod"/>
            </a:pPr>
            <a:r>
              <a:rPr lang="ru-RU" sz="1800"/>
              <a:t>GameOver – он появляется при проигрыше</a:t>
            </a:r>
          </a:p>
          <a:p>
            <a:pPr marL="514350" indent="-514350">
              <a:buAutoNum type="arabicPeriod"/>
            </a:pPr>
            <a:r>
              <a:rPr lang="ru-RU" sz="1800"/>
              <a:t>Home и Restart отнаследованные от GameOver.</a:t>
            </a:r>
          </a:p>
          <a:p>
            <a:pPr marL="0" indent="0">
              <a:buNone/>
            </a:pPr>
            <a:r>
              <a:rPr lang="ru-RU" sz="1800"/>
              <a:t>И функция main, которая все это вызывает.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920BA58-5516-8555-7937-FF7A52F3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299588"/>
            <a:ext cx="5287991" cy="29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0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68313-B8AF-DE60-2C11-F8181D1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95" y="4105671"/>
            <a:ext cx="4008583" cy="2078150"/>
          </a:xfrm>
        </p:spPr>
        <p:txBody>
          <a:bodyPr anchor="ctr">
            <a:normAutofit/>
          </a:bodyPr>
          <a:lstStyle/>
          <a:p>
            <a:r>
              <a:rPr lang="ru-RU" sz="7200">
                <a:solidFill>
                  <a:schemeClr val="bg1"/>
                </a:solidFill>
              </a:rPr>
              <a:t>Итоги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760C12-9E4B-55BB-3396-22B7844FE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1800"/>
              <a:t>Мы постарались превзойти конструкторов minecraft и сделать игру за 3-4 дня, поэтому от первоначальной идеи пришлось отказаться в пользу более легкой. В ее реализации есть несколько недостатков:</a:t>
            </a:r>
          </a:p>
          <a:p>
            <a:pPr marL="514350" indent="-514350">
              <a:buAutoNum type="arabicPeriod"/>
            </a:pPr>
            <a:r>
              <a:rPr lang="ru-RU" sz="1800"/>
              <a:t>Нет конечного окна WIN</a:t>
            </a:r>
          </a:p>
          <a:p>
            <a:pPr marL="514350" indent="-514350">
              <a:buAutoNum type="arabicPeriod"/>
            </a:pPr>
            <a:r>
              <a:rPr lang="ru-RU" sz="1800"/>
              <a:t>Не отскакивает мяч в некоторых случаях от окна</a:t>
            </a:r>
          </a:p>
          <a:p>
            <a:pPr marL="0" indent="0">
              <a:buNone/>
            </a:pPr>
            <a:r>
              <a:rPr lang="ru-RU" sz="1800"/>
              <a:t>Поэтому все вышеперечисленное не ждите в следующих исправлениях игры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17DB2E0-1740-AC47-C5ED-9188E7FD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500871"/>
            <a:ext cx="4856671" cy="27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C433449-3C54-1D24-F0D0-E1D3B4614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2" r="24974"/>
          <a:stretch/>
        </p:blipFill>
        <p:spPr>
          <a:xfrm>
            <a:off x="2120557" y="10"/>
            <a:ext cx="7950886" cy="6857990"/>
          </a:xfrm>
          <a:custGeom>
            <a:avLst/>
            <a:gdLst/>
            <a:ahLst/>
            <a:cxnLst/>
            <a:rect l="l" t="t" r="r" b="b"/>
            <a:pathLst>
              <a:path w="7950886" h="6858000">
                <a:moveTo>
                  <a:pt x="1964633" y="0"/>
                </a:moveTo>
                <a:lnTo>
                  <a:pt x="5986254" y="0"/>
                </a:lnTo>
                <a:lnTo>
                  <a:pt x="6036855" y="29095"/>
                </a:lnTo>
                <a:cubicBezTo>
                  <a:pt x="7184362" y="726337"/>
                  <a:pt x="7950886" y="1988153"/>
                  <a:pt x="7950886" y="3429000"/>
                </a:cubicBezTo>
                <a:cubicBezTo>
                  <a:pt x="7950886" y="4869847"/>
                  <a:pt x="7184362" y="6131663"/>
                  <a:pt x="6036855" y="6828905"/>
                </a:cubicBezTo>
                <a:lnTo>
                  <a:pt x="5986253" y="6858000"/>
                </a:lnTo>
                <a:lnTo>
                  <a:pt x="1964633" y="6858000"/>
                </a:lnTo>
                <a:lnTo>
                  <a:pt x="1914032" y="6828905"/>
                </a:lnTo>
                <a:cubicBezTo>
                  <a:pt x="766525" y="6131663"/>
                  <a:pt x="0" y="4869847"/>
                  <a:pt x="0" y="3429000"/>
                </a:cubicBezTo>
                <a:cubicBezTo>
                  <a:pt x="0" y="1988153"/>
                  <a:pt x="766525" y="726337"/>
                  <a:pt x="1914032" y="29095"/>
                </a:cubicBezTo>
                <a:close/>
              </a:path>
            </a:pathLst>
          </a:custGeom>
        </p:spPr>
      </p:pic>
      <p:sp>
        <p:nvSpPr>
          <p:cNvPr id="13" name="Graphic 10">
            <a:extLst>
              <a:ext uri="{FF2B5EF4-FFF2-40B4-BE49-F238E27FC236}">
                <a16:creationId xmlns:a16="http://schemas.microsoft.com/office/drawing/2014/main" id="{41E76188-5CDF-4279-90D1-82FF3E523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0896" y="644279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71511A72-95BD-471D-BEA0-874989E46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08" y="166643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5D61DBFA-1601-4D6C-AF8C-257D581B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465" y="5412094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075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Стандартная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GradientVTI</vt:lpstr>
      <vt:lpstr>Проект PyGame "GAME"</vt:lpstr>
      <vt:lpstr>Введение</vt:lpstr>
      <vt:lpstr>Описание структуры проекта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155</cp:revision>
  <dcterms:created xsi:type="dcterms:W3CDTF">2023-03-04T13:44:06Z</dcterms:created>
  <dcterms:modified xsi:type="dcterms:W3CDTF">2023-03-04T14:20:06Z</dcterms:modified>
</cp:coreProperties>
</file>